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svin.wordpress.com/2017/07/20/que-evaluar-durante-una-exposicion-oral-presentacion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543628-blue-abstract-background-vector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pointing at a sign">
            <a:extLst>
              <a:ext uri="{FF2B5EF4-FFF2-40B4-BE49-F238E27FC236}">
                <a16:creationId xmlns:a16="http://schemas.microsoft.com/office/drawing/2014/main" id="{2742CCFA-13FB-4740-DA70-B48495585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28135"/>
            <a:ext cx="9106792" cy="6886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C1FDA-5CA3-468B-DC88-5A5CC9BAB278}"/>
              </a:ext>
            </a:extLst>
          </p:cNvPr>
          <p:cNvSpPr txBox="1"/>
          <p:nvPr/>
        </p:nvSpPr>
        <p:spPr>
          <a:xfrm>
            <a:off x="2188564" y="1993692"/>
            <a:ext cx="18737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lgerian" panose="04020705040A02060702" pitchFamily="82" charset="0"/>
              </a:rPr>
              <a:t>Oral </a:t>
            </a:r>
            <a:r>
              <a:rPr lang="en-IN" dirty="0">
                <a:latin typeface="Algerian" panose="04020705040A02060702" pitchFamily="82" charset="0"/>
              </a:rPr>
              <a:t>Presentation</a:t>
            </a:r>
            <a:endParaRPr lang="en-IN" sz="16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Oral-presentatio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Oral-presentatio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Oral-presentatio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Oral-presentatio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Oral-presentatio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Oral-presentatio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Oral-presentatio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Oral-presentatio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0F3AA-BBB4-1BA4-37EC-E5DCB60A28A5}"/>
              </a:ext>
            </a:extLst>
          </p:cNvPr>
          <p:cNvSpPr txBox="1"/>
          <p:nvPr/>
        </p:nvSpPr>
        <p:spPr>
          <a:xfrm>
            <a:off x="603504" y="5116529"/>
            <a:ext cx="7944130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Picture 6" descr="A blue and white background">
            <a:extLst>
              <a:ext uri="{FF2B5EF4-FFF2-40B4-BE49-F238E27FC236}">
                <a16:creationId xmlns:a16="http://schemas.microsoft.com/office/drawing/2014/main" id="{9EE32D4A-6254-167E-69D5-FCBDABF9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198" b="10967"/>
          <a:stretch/>
        </p:blipFill>
        <p:spPr>
          <a:xfrm>
            <a:off x="-2267" y="-1061718"/>
            <a:ext cx="9143980" cy="52315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Oral-presentatio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Oral-presentatio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Oral-presentatio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Oral-presentatio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Oral-presentatio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Oral-presentatio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Oral-presentatio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Oral-presentatio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</Words>
  <Application>Microsoft Office PowerPoint</Application>
  <PresentationFormat>On-screen Show (4:3)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Algerian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DSEPY04519</cp:lastModifiedBy>
  <cp:revision>4</cp:revision>
  <dcterms:created xsi:type="dcterms:W3CDTF">2013-01-27T09:14:16Z</dcterms:created>
  <dcterms:modified xsi:type="dcterms:W3CDTF">2025-05-07T04:15:20Z</dcterms:modified>
  <cp:category/>
</cp:coreProperties>
</file>